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78" r:id="rId3"/>
    <p:sldId id="274" r:id="rId4"/>
    <p:sldId id="277" r:id="rId5"/>
    <p:sldId id="275" r:id="rId6"/>
    <p:sldId id="276" r:id="rId7"/>
    <p:sldId id="273" r:id="rId8"/>
    <p:sldId id="272" r:id="rId9"/>
    <p:sldId id="271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8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4F0487-87D3-4F0A-8667-EBDD03982A1C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D968AA-3078-4A8C-9DD3-6952751579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340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52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752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199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347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1490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702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088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9042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5188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2000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96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D7A0C-C1D7-43F7-B5F6-5764769CF732}" type="datetimeFigureOut">
              <a:rPr lang="zh-CN" altLang="en-US" smtClean="0"/>
              <a:t>2018/11/15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F3178-6EE9-4292-88F8-31B9CAF999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891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66648" y="1122363"/>
            <a:ext cx="9501352" cy="2387600"/>
          </a:xfrm>
        </p:spPr>
        <p:txBody>
          <a:bodyPr/>
          <a:lstStyle/>
          <a:p>
            <a:r>
              <a:rPr lang="zh-CN" altLang="en-US" dirty="0" smtClean="0"/>
              <a:t>智能软件系统的数据驱动式测试方法与技术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南京大学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b="1" dirty="0"/>
              <a:t>聂长海</a:t>
            </a:r>
          </a:p>
        </p:txBody>
      </p:sp>
    </p:spTree>
    <p:extLst>
      <p:ext uri="{BB962C8B-B14F-4D97-AF65-F5344CB8AC3E}">
        <p14:creationId xmlns:p14="http://schemas.microsoft.com/office/powerpoint/2010/main" val="394028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38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303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719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828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890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067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5668" y="1690688"/>
            <a:ext cx="60676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标题 1"/>
          <p:cNvSpPr>
            <a:spLocks noGrp="1"/>
          </p:cNvSpPr>
          <p:nvPr>
            <p:ph type="title"/>
          </p:nvPr>
        </p:nvSpPr>
        <p:spPr>
          <a:xfrm>
            <a:off x="1738313" y="142876"/>
            <a:ext cx="8786812" cy="796925"/>
          </a:xfrm>
        </p:spPr>
        <p:txBody>
          <a:bodyPr>
            <a:normAutofit/>
          </a:bodyPr>
          <a:lstStyle/>
          <a:p>
            <a:r>
              <a:rPr lang="zh-CN" altLang="en-US" sz="2800" dirty="0" smtClean="0"/>
              <a:t>软件测试的理论与方法</a:t>
            </a:r>
            <a:endParaRPr lang="zh-CN" altLang="en-US" sz="2800" dirty="0"/>
          </a:p>
        </p:txBody>
      </p:sp>
      <p:pic>
        <p:nvPicPr>
          <p:cNvPr id="1054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132784" y="939800"/>
            <a:ext cx="5344512" cy="5918200"/>
          </a:xfrm>
          <a:noFill/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939802"/>
            <a:ext cx="6180083" cy="5918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8805040" y="3529568"/>
            <a:ext cx="2291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</a:rPr>
              <a:t>智能软件系统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23" y="1646840"/>
            <a:ext cx="3438525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63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5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4672</TotalTime>
  <Words>42</Words>
  <Application>Microsoft Office PowerPoint</Application>
  <PresentationFormat>宽屏</PresentationFormat>
  <Paragraphs>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智能软件系统的数据驱动式测试方法与技术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软件测试的理论与方法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容错计算</dc:title>
  <dc:creator>nie</dc:creator>
  <cp:lastModifiedBy>nie</cp:lastModifiedBy>
  <cp:revision>68</cp:revision>
  <dcterms:created xsi:type="dcterms:W3CDTF">2016-11-27T13:27:40Z</dcterms:created>
  <dcterms:modified xsi:type="dcterms:W3CDTF">2018-11-16T02:50:48Z</dcterms:modified>
</cp:coreProperties>
</file>

<file path=docProps/thumbnail.jpeg>
</file>